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fonts/font9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3"/>
  </p:sldMasterIdLst>
  <p:sldIdLst>
    <p:sldId id="257" r:id="rId4"/>
    <p:sldId id="259" r:id="rId5"/>
  </p:sldIdLst>
  <p:sldSz cx="12192000" cy="6858000"/>
  <p:notesSz cx="6858000" cy="9144000"/>
  <p:embeddedFontLst>
    <p:embeddedFont>
      <p:font typeface="Calibri" panose="020F0502020204030204"/>
      <p:regular r:id="rId10"/>
      <p:bold r:id="rId11"/>
      <p:italic r:id="rId12"/>
      <p:boldItalic r:id="rId13"/>
    </p:embeddedFont>
    <p:embeddedFont>
      <p:font typeface="Calibri Light" panose="020F0302020204030204" pitchFamily="34" charset="0"/>
      <p:regular r:id="rId14"/>
      <p:italic r:id="rId15"/>
    </p:embeddedFont>
    <p:embeddedFont>
      <p:font typeface="楷体" panose="02010609060101010101" pitchFamily="49" charset="-122"/>
      <p:regular r:id="rId16"/>
    </p:embeddedFont>
    <p:embeddedFont>
      <p:font typeface="华文楷体" panose="02010600040101010101" pitchFamily="2" charset="-122"/>
      <p:regular r:id="rId17"/>
    </p:embeddedFont>
    <p:embeddedFont>
      <p:font typeface="微软雅黑" panose="020B0503020204020204" pitchFamily="34" charset="-122"/>
      <p:regular r:id="rId18"/>
    </p:embeddedFont>
  </p:embeddedFontLst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崔爱民" initials="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2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commentAuthors" Target="commentAuthors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1.xml"/><Relationship Id="rId18" Type="http://schemas.openxmlformats.org/officeDocument/2006/relationships/font" Target="fonts/font9.fntdata"/><Relationship Id="rId17" Type="http://schemas.openxmlformats.org/officeDocument/2006/relationships/font" Target="fonts/font8.fntdata"/><Relationship Id="rId16" Type="http://schemas.openxmlformats.org/officeDocument/2006/relationships/font" Target="fonts/font7.fntdata"/><Relationship Id="rId15" Type="http://schemas.openxmlformats.org/officeDocument/2006/relationships/font" Target="fonts/font6.fntdata"/><Relationship Id="rId14" Type="http://schemas.openxmlformats.org/officeDocument/2006/relationships/font" Target="fonts/font5.fntdata"/><Relationship Id="rId13" Type="http://schemas.openxmlformats.org/officeDocument/2006/relationships/font" Target="fonts/font4.fntdata"/><Relationship Id="rId12" Type="http://schemas.openxmlformats.org/officeDocument/2006/relationships/font" Target="fonts/font3.fntdata"/><Relationship Id="rId11" Type="http://schemas.openxmlformats.org/officeDocument/2006/relationships/font" Target="fonts/font2.fntdata"/><Relationship Id="rId10" Type="http://schemas.openxmlformats.org/officeDocument/2006/relationships/font" Target="fonts/font1.fntdata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399D54D-B709-4C46-A5C5-DA2D9CA3760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9D6A0C9-A2EF-4443-A085-1E0AB45BBE7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4016E96-30B4-4893-80C8-DD71D88E188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4FD288B-46BE-47CA-ABF9-ED5405FA052B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CEE24A8-50FB-4F83-A16E-F724240A0AA3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EC804BA-8728-4292-A4EF-406EE11BF595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BBF5980-FD40-48CC-936A-19EE63017380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2B3B0DA4-A413-4AAC-B6EC-553C67B8A760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F1C55A2-F31E-4F4B-B5D3-3532A8052EC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228F3BD-1B81-41C6-B7E1-220944F9840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407A6F3-16D7-4CAC-84F2-8959751E276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6E0840F-8168-4562-AC56-027A6CED1136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5BA088A-5A2A-4E24-950E-3F8C34AC40D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064562E-14D1-42CC-9B51-37244D63C2F1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ABE662CB-B29A-4042-9C66-FE3AA392218C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2E5BE5A-FB30-41F9-AA82-DE2BD06A4D6A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DD55B38-6519-4B68-AC30-40C2138B35C4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02FC9BD-529A-44F3-9E21-D66AF347C70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5009B47-A9BE-4A02-963C-1881F0B0F606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56A9385-FB77-4113-90FB-BC558A8E3DF3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F976066-D6DD-4F6E-B76A-41AF3C3590CF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DB806D87-E1B3-4E58-BCA9-30AC9EEECEE4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55E7D-3404-4981-9FF0-B47FA9872D4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50F4-3DFC-4159-8CA4-CCDB8911E04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 smtClean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E559E170-34E6-4A6D-B6B7-AD1A1A75961A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3DEF6F9-3D3C-4A4D-A3C9-3F67EAAC55C2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/>
          <p:nvPr/>
        </p:nvSpPr>
        <p:spPr>
          <a:xfrm>
            <a:off x="1708828" y="457619"/>
            <a:ext cx="8774345" cy="10412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altLang="zh-CN" sz="2100" spc="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2023</a:t>
            </a:r>
            <a:r>
              <a:rPr lang="zh-CN" altLang="en-US" sz="2100" spc="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zh-CN" altLang="en-US" sz="2100" spc="1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宿州市中小学</a:t>
            </a:r>
            <a:r>
              <a:rPr lang="zh-CN" altLang="en-US" sz="2100" spc="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教师智慧</a:t>
            </a:r>
            <a:r>
              <a:rPr lang="zh-CN" altLang="en-US" sz="2100" spc="1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课堂教学优质</a:t>
            </a:r>
            <a:r>
              <a:rPr lang="zh-CN" altLang="en-US" sz="2100" spc="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课</a:t>
            </a:r>
            <a:endParaRPr lang="zh-CN" altLang="en-US" sz="2100" spc="1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" name="TextBox 8"/>
          <p:cNvSpPr txBox="1"/>
          <p:nvPr/>
        </p:nvSpPr>
        <p:spPr>
          <a:xfrm>
            <a:off x="1781413" y="1459567"/>
            <a:ext cx="8629174" cy="415498"/>
          </a:xfrm>
          <a:prstGeom prst="rect">
            <a:avLst/>
          </a:prstGeom>
          <a:noFill/>
        </p:spPr>
        <p:txBody>
          <a:bodyPr wrap="square" rIns="162000" rtlCol="0">
            <a:spAutoFit/>
          </a:bodyPr>
          <a:lstStyle/>
          <a:p>
            <a:pPr algn="ctr"/>
            <a:r>
              <a:rPr lang="zh-CN" altLang="en-US" sz="2100" dirty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pitchFamily="2" charset="-122"/>
                <a:sym typeface="+mn-ea"/>
              </a:rPr>
              <a:t>小学语文 </a:t>
            </a:r>
            <a:r>
              <a:rPr lang="zh-CN" altLang="en-US" sz="21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pitchFamily="2" charset="-122"/>
                <a:sym typeface="+mn-ea"/>
              </a:rPr>
              <a:t> 人民教育出版社  二年级上册</a:t>
            </a:r>
            <a:endParaRPr lang="zh-CN" altLang="en-US" sz="210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华文楷体" panose="02010600040101010101" pitchFamily="2" charset="-122"/>
              <a:sym typeface="+mn-ea"/>
            </a:endParaRPr>
          </a:p>
        </p:txBody>
      </p:sp>
      <p:sp>
        <p:nvSpPr>
          <p:cNvPr id="6" name="TextBox 7"/>
          <p:cNvSpPr txBox="1"/>
          <p:nvPr/>
        </p:nvSpPr>
        <p:spPr>
          <a:xfrm>
            <a:off x="1781413" y="2973511"/>
            <a:ext cx="86291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lang="zh-CN" altLang="en-US" sz="4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长颈鹿与小鸟（</a:t>
            </a: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第1课时）</a:t>
            </a:r>
            <a:endParaRPr lang="zh-CN" altLang="en-US" sz="4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7" name="TextBox 10"/>
          <p:cNvSpPr txBox="1"/>
          <p:nvPr/>
        </p:nvSpPr>
        <p:spPr>
          <a:xfrm>
            <a:off x="1781413" y="5082929"/>
            <a:ext cx="8629174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2100" kern="0" spc="2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pitchFamily="2" charset="-122"/>
              </a:rPr>
              <a:t>宿州市</a:t>
            </a:r>
            <a:r>
              <a:rPr lang="en-US" altLang="zh-CN" sz="2100" kern="0" spc="2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pitchFamily="2" charset="-122"/>
              </a:rPr>
              <a:t>XX</a:t>
            </a:r>
            <a:r>
              <a:rPr lang="zh-CN" altLang="en-US" sz="2100" kern="0" spc="200" dirty="0" smtClean="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  <a:cs typeface="华文楷体" panose="02010600040101010101" pitchFamily="2" charset="-122"/>
              </a:rPr>
              <a:t>小学  张三</a:t>
            </a:r>
            <a:endParaRPr lang="zh-CN" altLang="en-US" sz="2100" kern="0" spc="200" dirty="0" smtClean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  <a:cs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2C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57425" y="1220412"/>
            <a:ext cx="7772400" cy="3952125"/>
          </a:xfrm>
        </p:spPr>
        <p:txBody>
          <a:bodyPr rtlCol="0" anchor="ctr">
            <a:noAutofit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zh-CN" altLang="en-US" sz="2800" kern="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宿州市教育体育局</a:t>
            </a:r>
            <a:br>
              <a:rPr lang="en-US" altLang="zh-CN" sz="2800" kern="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800" kern="0" dirty="0" smtClean="0">
                <a:solidFill>
                  <a:prstClr val="white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2023</a:t>
            </a:r>
            <a:r>
              <a:rPr lang="zh-CN" altLang="en-US" sz="2800" kern="0" dirty="0" smtClean="0">
                <a:solidFill>
                  <a:prstClr val="white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年</a:t>
            </a:r>
            <a:r>
              <a:rPr lang="en-US" altLang="zh-CN" sz="2800" kern="0" dirty="0" smtClean="0">
                <a:solidFill>
                  <a:prstClr val="white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zh-CN" altLang="en-US" sz="2800" kern="0" dirty="0" smtClean="0">
                <a:solidFill>
                  <a:prstClr val="white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</a:t>
            </a:r>
            <a:endParaRPr lang="zh-CN" altLang="en-US" sz="2800" kern="0" dirty="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PP_MARK_KEY" val="061a98a1-317c-4bd4-a355-19024549195c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Calibri Light</vt:lpstr>
      <vt:lpstr>楷体</vt:lpstr>
      <vt:lpstr>华文楷体</vt:lpstr>
      <vt:lpstr>微软雅黑</vt:lpstr>
      <vt:lpstr>Arial Unicode MS</vt:lpstr>
      <vt:lpstr>Office 主题</vt:lpstr>
      <vt:lpstr>1_Office 主题</vt:lpstr>
      <vt:lpstr>PowerPoint 演示文稿</vt:lpstr>
      <vt:lpstr>宿州市教育体育局 2023年3月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人民教育出版社小学语文X年级X学期</dc:title>
  <dc:creator>崔爱民</dc:creator>
  <cp:lastModifiedBy>pczn</cp:lastModifiedBy>
  <cp:revision>20</cp:revision>
  <dcterms:created xsi:type="dcterms:W3CDTF">2020-05-26T08:40:00Z</dcterms:created>
  <dcterms:modified xsi:type="dcterms:W3CDTF">2023-03-30T08:16:27Z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BE50591F277B4BEDA847500878F5FCA8</vt:lpwstr>
  </property>
  <property fmtid="{D5CDD505-2E9C-101B-9397-08002B2CF9AE}" pid="3" name="KSOProductBuildVer">
    <vt:lpwstr>2052-11.1.0.13012</vt:lpwstr>
  </property>
</Properties>
</file>