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59" r:id="rId4"/>
  </p:sldIdLst>
  <p:sldSz cx="12192000" cy="6858000"/>
  <p:notesSz cx="6858000" cy="9144000"/>
  <p:embeddedFontLst>
    <p:embeddedFont>
      <p:font typeface="华文楷体" panose="02010600040101010101" pitchFamily="2" charset="-122"/>
      <p:regular r:id="rId5"/>
    </p:embeddedFont>
    <p:embeddedFont>
      <p:font typeface="微软雅黑" panose="020B0503020204020204" pitchFamily="34" charset="-122"/>
      <p:regular r:id="rId6"/>
      <p:bold r:id="rId7"/>
    </p:embeddedFont>
    <p:embeddedFont>
      <p:font typeface="楷体" panose="02010609060101010101" pitchFamily="49" charset="-12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崔爱民" initials="l" lastIdx="1" clrIdx="0">
    <p:extLst>
      <p:ext uri="{19B8F6BF-5375-455C-9EA6-DF929625EA0E}">
        <p15:presenceInfo xmlns:p15="http://schemas.microsoft.com/office/powerpoint/2012/main" userId="崔爱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commentAuthors" Target="commentAuthors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08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78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66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9D54D-B709-4C46-A5C5-DA2D9CA3760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6A0C9-A2EF-4443-A085-1E0AB45BBE7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16E96-30B4-4893-80C8-DD71D88E188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288B-46BE-47CA-ABF9-ED5405FA05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55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E24A8-50FB-4F83-A16E-F724240A0A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804BA-8728-4292-A4EF-406EE11BF59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5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F5980-FD40-48CC-936A-19EE6301738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B0DA4-A413-4AAC-B6EC-553C67B8A76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78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C55A2-F31E-4F4B-B5D3-3532A8052EC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F3BD-1B81-41C6-B7E1-220944F984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666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7A6F3-16D7-4CAC-84F2-8959751E27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0840F-8168-4562-AC56-027A6CED113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091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088A-5A2A-4E24-950E-3F8C34AC40D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4562E-14D1-42CC-9B51-37244D63C2F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961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662CB-B29A-4042-9C66-FE3AA392218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5BE5A-FB30-41F9-AA82-DE2BD06A4D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98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55B38-6519-4B68-AC30-40C2138B35C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FC9BD-529A-44F3-9E21-D66AF347C7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127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09B47-A9BE-4A02-963C-1881F0B0F60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A9385-FB77-4113-90FB-BC558A8E3D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691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76066-D6DD-4F6E-B76A-41AF3C3590C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06D87-E1B3-4E58-BCA9-30AC9EEECEE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98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8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4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55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7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49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11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0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55E7D-3404-4981-9FF0-B47FA9872D46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50F4-3DFC-4159-8CA4-CCDB8911E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59E170-34E6-4A6D-B6B7-AD1A1A75961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EF6F9-3D3C-4A4D-A3C9-3F67EAAC55C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47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708828" y="457619"/>
            <a:ext cx="8774345" cy="1041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CN" sz="2100" spc="1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2100" spc="1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2100" spc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宿州市中小学</a:t>
            </a:r>
            <a:r>
              <a:rPr lang="zh-CN" altLang="en-US" sz="2100" spc="1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教师智慧</a:t>
            </a:r>
            <a:r>
              <a:rPr lang="zh-CN" altLang="en-US" sz="2100" spc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课堂教学优质</a:t>
            </a:r>
            <a:r>
              <a:rPr lang="zh-CN" altLang="en-US" sz="2100" spc="1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zh-CN" altLang="en-US" sz="2100" spc="1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781413" y="1459567"/>
            <a:ext cx="8629174" cy="415498"/>
          </a:xfrm>
          <a:prstGeom prst="rect">
            <a:avLst/>
          </a:prstGeom>
          <a:noFill/>
        </p:spPr>
        <p:txBody>
          <a:bodyPr wrap="square" rIns="162000" rtlCol="0">
            <a:spAutoFit/>
          </a:bodyPr>
          <a:lstStyle/>
          <a:p>
            <a:pPr algn="ctr"/>
            <a:r>
              <a:rPr lang="zh-CN" altLang="en-US" sz="2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小学语文 </a:t>
            </a:r>
            <a:r>
              <a:rPr lang="zh-CN" altLang="en-US" sz="21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  <a:sym typeface="+mn-ea"/>
              </a:rPr>
              <a:t> 人民教育出版社  二年级上册</a:t>
            </a:r>
            <a:endParaRPr lang="zh-CN" altLang="en-US" sz="21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781413" y="2973511"/>
            <a:ext cx="862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长颈鹿与小鸟（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第1课时）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1781413" y="5082929"/>
            <a:ext cx="86291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kern="0" spc="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</a:rPr>
              <a:t>宿州市</a:t>
            </a:r>
            <a:r>
              <a:rPr lang="en-US" altLang="zh-CN" sz="2100" kern="0" spc="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</a:rPr>
              <a:t>XX</a:t>
            </a:r>
            <a:r>
              <a:rPr lang="zh-CN" altLang="en-US" sz="2100" kern="0" spc="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pitchFamily="2" charset="-122"/>
              </a:rPr>
              <a:t>小学  张三</a:t>
            </a:r>
          </a:p>
        </p:txBody>
      </p:sp>
    </p:spTree>
    <p:extLst>
      <p:ext uri="{BB962C8B-B14F-4D97-AF65-F5344CB8AC3E}">
        <p14:creationId xmlns:p14="http://schemas.microsoft.com/office/powerpoint/2010/main" val="137623326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57425" y="1220412"/>
            <a:ext cx="7772400" cy="3952125"/>
          </a:xfrm>
        </p:spPr>
        <p:txBody>
          <a:bodyPr rtlCol="0" anchor="ctr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宿州市教育体育局</a:t>
            </a:r>
            <a:r>
              <a:rPr lang="en-US" altLang="zh-CN" sz="28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kern="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2800" kern="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kern="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kern="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2800" kern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21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40</Words>
  <Application>Microsoft Office PowerPoint</Application>
  <PresentationFormat>宽屏</PresentationFormat>
  <Paragraphs>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华文楷体</vt:lpstr>
      <vt:lpstr>微软雅黑</vt:lpstr>
      <vt:lpstr>Arial</vt:lpstr>
      <vt:lpstr>宋体</vt:lpstr>
      <vt:lpstr>楷体</vt:lpstr>
      <vt:lpstr>Calibri</vt:lpstr>
      <vt:lpstr>Calibri Light</vt:lpstr>
      <vt:lpstr>Office 主题</vt:lpstr>
      <vt:lpstr>1_Office 主题</vt:lpstr>
      <vt:lpstr>PowerPoint 演示文稿</vt:lpstr>
      <vt:lpstr>宿州市教育体育局 2023年3月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人民教育出版社小学语文X年级X学期</dc:title>
  <dc:creator>崔爱民</dc:creator>
  <cp:lastModifiedBy>ckg</cp:lastModifiedBy>
  <cp:revision>19</cp:revision>
  <dcterms:created xsi:type="dcterms:W3CDTF">2020-05-26T08:40:56Z</dcterms:created>
  <dcterms:modified xsi:type="dcterms:W3CDTF">2023-01-13T09:00:38Z</dcterms:modified>
</cp:coreProperties>
</file>